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6158"/>
    <a:srgbClr val="896757"/>
    <a:srgbClr val="1D0F0D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20"/>
    <p:restoredTop sz="94660"/>
  </p:normalViewPr>
  <p:slideViewPr>
    <p:cSldViewPr snapToGrid="0" snapToObjects="1">
      <p:cViewPr>
        <p:scale>
          <a:sx n="180" d="100"/>
          <a:sy n="180" d="100"/>
        </p:scale>
        <p:origin x="-320" y="-80"/>
      </p:cViewPr>
      <p:guideLst>
        <p:guide orient="horz" pos="2160"/>
        <p:guide pos="2880"/>
      </p:guideLst>
    </p:cSldViewPr>
  </p:slide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6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5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8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7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0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9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1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A41C7-0F05-A841-B972-C0218F36037A}" type="datetimeFigureOut">
              <a:rPr lang="en-US" smtClean="0"/>
              <a:t>17-09-17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1615Sci-Amaral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99308" cy="3069538"/>
          </a:xfrm>
          <a:prstGeom prst="rect">
            <a:avLst/>
          </a:prstGeom>
        </p:spPr>
      </p:pic>
      <p:pic>
        <p:nvPicPr>
          <p:cNvPr id="3" name="Picture 2" descr="121615Sci-Amaral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99309" cy="30695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H="1">
            <a:off x="4572000" y="0"/>
            <a:ext cx="520700" cy="3069538"/>
          </a:xfrm>
          <a:prstGeom prst="rect">
            <a:avLst/>
          </a:prstGeom>
          <a:gradFill flip="none" rotWithShape="1">
            <a:gsLst>
              <a:gs pos="14000">
                <a:srgbClr val="1D0F0D">
                  <a:alpha val="36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51300" y="0"/>
            <a:ext cx="520700" cy="3069538"/>
          </a:xfrm>
          <a:prstGeom prst="rect">
            <a:avLst/>
          </a:prstGeom>
          <a:gradFill flip="none" rotWithShape="1">
            <a:gsLst>
              <a:gs pos="12000">
                <a:srgbClr val="7B6158">
                  <a:alpha val="36000"/>
                </a:srgbClr>
              </a:gs>
              <a:gs pos="64000">
                <a:srgbClr val="FFFFFF">
                  <a:alpha val="7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27249" y="59123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andwriting - Dakota"/>
                <a:cs typeface="Handwriting - Dakota"/>
              </a:rPr>
              <a:t>From </a:t>
            </a:r>
            <a:r>
              <a:rPr lang="en-US" sz="3600" dirty="0" smtClean="0">
                <a:latin typeface="Handwriting - Dakota"/>
                <a:cs typeface="Handwriting - Dakota"/>
              </a:rPr>
              <a:t>Nelson's Kitchen</a:t>
            </a:r>
            <a:endParaRPr lang="en-US" sz="3600" dirty="0" smtClean="0">
              <a:latin typeface="Handwriting - Dakota"/>
              <a:cs typeface="Handwriting - Dakota"/>
            </a:endParaRPr>
          </a:p>
        </p:txBody>
      </p:sp>
    </p:spTree>
    <p:extLst>
      <p:ext uri="{BB962C8B-B14F-4D97-AF65-F5344CB8AC3E}">
        <p14:creationId xmlns:p14="http://schemas.microsoft.com/office/powerpoint/2010/main" val="997938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</Words>
  <Application>Microsoft Macintosh PowerPoint</Application>
  <PresentationFormat>On-screen Show (4:3)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University of Alberta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Nelson Amaral</dc:creator>
  <cp:lastModifiedBy>Jose Nelson Amaral</cp:lastModifiedBy>
  <cp:revision>4</cp:revision>
  <dcterms:created xsi:type="dcterms:W3CDTF">2015-12-22T14:15:55Z</dcterms:created>
  <dcterms:modified xsi:type="dcterms:W3CDTF">2017-09-18T01:40:26Z</dcterms:modified>
</cp:coreProperties>
</file>